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4" r:id="rId5"/>
    <p:sldId id="263" r:id="rId6"/>
    <p:sldId id="266" r:id="rId7"/>
    <p:sldId id="267" r:id="rId8"/>
    <p:sldId id="265" r:id="rId9"/>
    <p:sldId id="260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2EB9-26FC-4113-9D57-A80526F51D1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145DE-3709-40C8-8F04-DB9256310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Expansion likely began when Zealandia was part of Australia.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 Here, part of Mexico, Central America, Cuba. And the Caribbean Islands were tucked into the Gulf.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 The expanding floor of the Pacific was filling with basalt.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Africa parting North America.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 Unfurling at the Gulf of Mexico.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 Earth around 120 MYA.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 Earth around 75 MYA.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continents proceeding toward present positions.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145DE-3709-40C8-8F04-DB925631078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17B8-D950-469B-BA1D-35593FADCA0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3D16-2A8D-4F78-A5D0-5250004B71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The Opening of the Pacific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6200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NOAA Age of the Ocean Floor </a:t>
            </a:r>
            <a:r>
              <a:rPr lang="en-US" dirty="0" smtClean="0">
                <a:solidFill>
                  <a:schemeClr val="tx1"/>
                </a:solidFill>
              </a:rPr>
              <a:t>map.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</a:rPr>
              <a:t>They say a picture is worth a thousand words.</a:t>
            </a:r>
          </a:p>
          <a:p>
            <a:r>
              <a:rPr lang="en-US" dirty="0">
                <a:solidFill>
                  <a:schemeClr val="tx1"/>
                </a:solidFill>
              </a:rPr>
              <a:t>Here are eight thousand unspoken words to start </a:t>
            </a:r>
            <a:r>
              <a:rPr lang="en-US" dirty="0" smtClean="0">
                <a:solidFill>
                  <a:schemeClr val="tx1"/>
                </a:solidFill>
              </a:rPr>
              <a:t>a conversation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en-US" dirty="0" smtClean="0"/>
              <a:t>A few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2438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smtClean="0">
                <a:solidFill>
                  <a:schemeClr val="tx1"/>
                </a:solidFill>
              </a:rPr>
              <a:t>An IGE graph indicates </a:t>
            </a:r>
            <a:r>
              <a:rPr lang="en-US" smtClean="0">
                <a:solidFill>
                  <a:schemeClr val="tx1"/>
                </a:solidFill>
              </a:rPr>
              <a:t>accelerating expansion </a:t>
            </a:r>
            <a:r>
              <a:rPr lang="en-US" dirty="0" smtClean="0">
                <a:solidFill>
                  <a:schemeClr val="tx1"/>
                </a:solidFill>
              </a:rPr>
              <a:t>began around 200 million years ago. This e</a:t>
            </a:r>
            <a:r>
              <a:rPr lang="en-US" dirty="0" smtClean="0">
                <a:solidFill>
                  <a:schemeClr val="tx1"/>
                </a:solidFill>
              </a:rPr>
              <a:t>xpansion </a:t>
            </a:r>
            <a:r>
              <a:rPr lang="en-US" dirty="0">
                <a:solidFill>
                  <a:schemeClr val="tx1"/>
                </a:solidFill>
              </a:rPr>
              <a:t>likely began when Zealandia was part of </a:t>
            </a:r>
            <a:r>
              <a:rPr lang="en-US" dirty="0" smtClean="0">
                <a:solidFill>
                  <a:schemeClr val="tx1"/>
                </a:solidFill>
              </a:rPr>
              <a:t>Australia and Venezuela was attached to Baja California.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2.  200 </a:t>
            </a:r>
            <a:r>
              <a:rPr lang="en-US" dirty="0">
                <a:solidFill>
                  <a:schemeClr val="tx1"/>
                </a:solidFill>
              </a:rPr>
              <a:t>MYA, </a:t>
            </a:r>
            <a:r>
              <a:rPr lang="en-US" dirty="0" smtClean="0">
                <a:solidFill>
                  <a:schemeClr val="tx1"/>
                </a:solidFill>
              </a:rPr>
              <a:t>the lower </a:t>
            </a:r>
            <a:r>
              <a:rPr lang="en-US" dirty="0">
                <a:solidFill>
                  <a:schemeClr val="tx1"/>
                </a:solidFill>
              </a:rPr>
              <a:t>part of Mexico, Central America, and the Caribbean Islands were tucked in and subsequently unfurled into the Gulf of Mexico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 The </a:t>
            </a:r>
            <a:r>
              <a:rPr lang="en-US" dirty="0">
                <a:solidFill>
                  <a:schemeClr val="tx1"/>
                </a:solidFill>
              </a:rPr>
              <a:t>big blue blob on the NOAA map resulted from filling the space Australia and Zealandia vacated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4.  </a:t>
            </a:r>
            <a:r>
              <a:rPr lang="en-US" dirty="0" smtClean="0">
                <a:solidFill>
                  <a:schemeClr val="tx1"/>
                </a:solidFill>
              </a:rPr>
              <a:t>These eight </a:t>
            </a:r>
            <a:r>
              <a:rPr lang="en-US" dirty="0">
                <a:solidFill>
                  <a:schemeClr val="tx1"/>
                </a:solidFill>
              </a:rPr>
              <a:t>pictures indicate where the Pacific opened </a:t>
            </a:r>
            <a:r>
              <a:rPr lang="en-US" dirty="0" smtClean="0">
                <a:solidFill>
                  <a:schemeClr val="tx1"/>
                </a:solidFill>
              </a:rPr>
              <a:t>and generally, </a:t>
            </a:r>
            <a:r>
              <a:rPr lang="en-US" dirty="0">
                <a:solidFill>
                  <a:schemeClr val="tx1"/>
                </a:solidFill>
              </a:rPr>
              <a:t>the relative positions of the continents as the Earth grew and expanded its radius.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971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  Expansion likely began when Zealandia was part of Australia.</a:t>
            </a:r>
          </a:p>
          <a:p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3" cstate="print"/>
          <a:srcRect l="8333" r="6250"/>
          <a:stretch>
            <a:fillRect/>
          </a:stretch>
        </p:blipFill>
        <p:spPr>
          <a:xfrm>
            <a:off x="914400" y="609600"/>
            <a:ext cx="7577971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rcRect l="8333" r="6667"/>
          <a:stretch>
            <a:fillRect/>
          </a:stretch>
        </p:blipFill>
        <p:spPr>
          <a:xfrm>
            <a:off x="838200" y="587547"/>
            <a:ext cx="7467600" cy="55084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3" cstate="print"/>
          <a:srcRect l="8333" r="6250"/>
          <a:stretch>
            <a:fillRect/>
          </a:stretch>
        </p:blipFill>
        <p:spPr>
          <a:xfrm>
            <a:off x="838200" y="838200"/>
            <a:ext cx="7370356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3" cstate="print"/>
          <a:srcRect l="9375" r="6250"/>
          <a:stretch>
            <a:fillRect/>
          </a:stretch>
        </p:blipFill>
        <p:spPr>
          <a:xfrm>
            <a:off x="1066800" y="838200"/>
            <a:ext cx="6972847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3" cstate="print"/>
          <a:srcRect l="9375" r="6250"/>
          <a:stretch>
            <a:fillRect/>
          </a:stretch>
        </p:blipFill>
        <p:spPr>
          <a:xfrm>
            <a:off x="1066799" y="838200"/>
            <a:ext cx="7075389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.jpg"/>
          <p:cNvPicPr>
            <a:picLocks noChangeAspect="1"/>
          </p:cNvPicPr>
          <p:nvPr/>
        </p:nvPicPr>
        <p:blipFill>
          <a:blip r:embed="rId3" cstate="print"/>
          <a:srcRect l="8333" r="7292"/>
          <a:stretch>
            <a:fillRect/>
          </a:stretch>
        </p:blipFill>
        <p:spPr>
          <a:xfrm>
            <a:off x="1066800" y="762000"/>
            <a:ext cx="7075389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90600"/>
            <a:ext cx="7315200" cy="45866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833" y="0"/>
            <a:ext cx="8002334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198</Words>
  <Application>Microsoft Office PowerPoint</Application>
  <PresentationFormat>On-screen Show (4:3)</PresentationFormat>
  <Paragraphs>30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Opening of the Pacific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 few notes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Opening of the Pacific</dc:title>
  <dc:creator>Eugene Ellis</dc:creator>
  <cp:lastModifiedBy>Eugene Ellis</cp:lastModifiedBy>
  <cp:revision>58</cp:revision>
  <dcterms:created xsi:type="dcterms:W3CDTF">2018-01-12T23:13:18Z</dcterms:created>
  <dcterms:modified xsi:type="dcterms:W3CDTF">2018-01-13T15:07:43Z</dcterms:modified>
</cp:coreProperties>
</file>